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4"/>
  </p:notesMasterIdLst>
  <p:handoutMasterIdLst>
    <p:handoutMasterId r:id="rId5"/>
  </p:handoutMasterIdLst>
  <p:sldIdLst>
    <p:sldId id="330" r:id="rId2"/>
    <p:sldId id="331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>
    <p:restoredLeft sz="11285" autoAdjust="0"/>
    <p:restoredTop sz="92569" autoAdjust="0"/>
  </p:normalViewPr>
  <p:slideViewPr>
    <p:cSldViewPr>
      <p:cViewPr varScale="1">
        <p:scale>
          <a:sx n="73" d="100"/>
          <a:sy n="73" d="100"/>
        </p:scale>
        <p:origin x="614" y="5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831" cy="493315"/>
          </a:xfrm>
          <a:prstGeom prst="rect">
            <a:avLst/>
          </a:prstGeom>
        </p:spPr>
        <p:txBody>
          <a:bodyPr vert="horz" lIns="90645" tIns="45323" rIns="90645" bIns="4532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5376" y="0"/>
            <a:ext cx="2918831" cy="493315"/>
          </a:xfrm>
          <a:prstGeom prst="rect">
            <a:avLst/>
          </a:prstGeom>
        </p:spPr>
        <p:txBody>
          <a:bodyPr vert="horz" lIns="90645" tIns="45323" rIns="90645" bIns="45323" rtlCol="0"/>
          <a:lstStyle>
            <a:lvl1pPr algn="r">
              <a:defRPr sz="1200"/>
            </a:lvl1pPr>
          </a:lstStyle>
          <a:p>
            <a:fld id="{9985A88A-1104-4E2E-A9C2-843113CCF1B9}" type="datetimeFigureOut">
              <a:rPr kumimoji="1" lang="ja-JP" altLang="en-US" smtClean="0"/>
              <a:pPr/>
              <a:t>2022/1/14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2" y="9371287"/>
            <a:ext cx="2918831" cy="493315"/>
          </a:xfrm>
          <a:prstGeom prst="rect">
            <a:avLst/>
          </a:prstGeom>
        </p:spPr>
        <p:txBody>
          <a:bodyPr vert="horz" lIns="90645" tIns="45323" rIns="90645" bIns="4532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5376" y="9371287"/>
            <a:ext cx="2918831" cy="493315"/>
          </a:xfrm>
          <a:prstGeom prst="rect">
            <a:avLst/>
          </a:prstGeom>
        </p:spPr>
        <p:txBody>
          <a:bodyPr vert="horz" lIns="90645" tIns="45323" rIns="90645" bIns="45323" rtlCol="0" anchor="b"/>
          <a:lstStyle>
            <a:lvl1pPr algn="r">
              <a:defRPr sz="1200"/>
            </a:lvl1pPr>
          </a:lstStyle>
          <a:p>
            <a:fld id="{66C4DF70-228E-4A0B-ABCC-ECBA77EDF6D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7280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4A4EBA-73B5-47CB-81D7-0D2627844B90}" type="datetimeFigureOut">
              <a:rPr kumimoji="1" lang="ja-JP" altLang="en-US" smtClean="0"/>
              <a:pPr/>
              <a:t>2022/1/14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1900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4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6D25C4-41A9-486C-9586-ED7A1FE6295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826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CC479-0AC6-45AF-8715-A08F85E68538}" type="datetimeFigureOut">
              <a:rPr kumimoji="1" lang="ja-JP" altLang="en-US" smtClean="0"/>
              <a:pPr/>
              <a:t>2022/1/14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0F5D-DB30-44F6-80E2-610579A49C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CC479-0AC6-45AF-8715-A08F85E68538}" type="datetimeFigureOut">
              <a:rPr kumimoji="1" lang="ja-JP" altLang="en-US" smtClean="0"/>
              <a:pPr/>
              <a:t>2022/1/14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0F5D-DB30-44F6-80E2-610579A49C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CC479-0AC6-45AF-8715-A08F85E68538}" type="datetimeFigureOut">
              <a:rPr kumimoji="1" lang="ja-JP" altLang="en-US" smtClean="0"/>
              <a:pPr/>
              <a:t>2022/1/14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0F5D-DB30-44F6-80E2-610579A49C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CC479-0AC6-45AF-8715-A08F85E68538}" type="datetimeFigureOut">
              <a:rPr kumimoji="1" lang="ja-JP" altLang="en-US" smtClean="0"/>
              <a:pPr/>
              <a:t>2022/1/14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0F5D-DB30-44F6-80E2-610579A49C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CC479-0AC6-45AF-8715-A08F85E68538}" type="datetimeFigureOut">
              <a:rPr kumimoji="1" lang="ja-JP" altLang="en-US" smtClean="0"/>
              <a:pPr/>
              <a:t>2022/1/14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0F5D-DB30-44F6-80E2-610579A49C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CC479-0AC6-45AF-8715-A08F85E68538}" type="datetimeFigureOut">
              <a:rPr kumimoji="1" lang="ja-JP" altLang="en-US" smtClean="0"/>
              <a:pPr/>
              <a:t>2022/1/14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0F5D-DB30-44F6-80E2-610579A49C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CC479-0AC6-45AF-8715-A08F85E68538}" type="datetimeFigureOut">
              <a:rPr kumimoji="1" lang="ja-JP" altLang="en-US" smtClean="0"/>
              <a:pPr/>
              <a:t>2022/1/14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0F5D-DB30-44F6-80E2-610579A49C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CC479-0AC6-45AF-8715-A08F85E68538}" type="datetimeFigureOut">
              <a:rPr kumimoji="1" lang="ja-JP" altLang="en-US" smtClean="0"/>
              <a:pPr/>
              <a:t>2022/1/14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0F5D-DB30-44F6-80E2-610579A49C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CC479-0AC6-45AF-8715-A08F85E68538}" type="datetimeFigureOut">
              <a:rPr kumimoji="1" lang="ja-JP" altLang="en-US" smtClean="0"/>
              <a:pPr/>
              <a:t>2022/1/14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0F5D-DB30-44F6-80E2-610579A49C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CC479-0AC6-45AF-8715-A08F85E68538}" type="datetimeFigureOut">
              <a:rPr kumimoji="1" lang="ja-JP" altLang="en-US" smtClean="0"/>
              <a:pPr/>
              <a:t>2022/1/14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0F5D-DB30-44F6-80E2-610579A49C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CC479-0AC6-45AF-8715-A08F85E68538}" type="datetimeFigureOut">
              <a:rPr kumimoji="1" lang="ja-JP" altLang="en-US" smtClean="0"/>
              <a:pPr/>
              <a:t>2022/1/14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0F5D-DB30-44F6-80E2-610579A49C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CC479-0AC6-45AF-8715-A08F85E68538}" type="datetimeFigureOut">
              <a:rPr kumimoji="1" lang="ja-JP" altLang="en-US" smtClean="0"/>
              <a:pPr/>
              <a:t>2022/1/14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60F5D-DB30-44F6-80E2-610579A49C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>
            <a:extLst>
              <a:ext uri="{FF2B5EF4-FFF2-40B4-BE49-F238E27FC236}">
                <a16:creationId xmlns:a16="http://schemas.microsoft.com/office/drawing/2014/main" id="{5CA22D19-F58C-4A2E-8C56-75D9E0841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3100" y="148816"/>
            <a:ext cx="8305800" cy="1447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847528" y="2950096"/>
            <a:ext cx="8568952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>
                <a:solidFill>
                  <a:schemeClr val="tx1"/>
                </a:solidFill>
              </a:rPr>
              <a:t>演題発表に関連し、開示すべき</a:t>
            </a:r>
            <a:r>
              <a:rPr lang="en-US" altLang="ja-JP" sz="3200" dirty="0">
                <a:solidFill>
                  <a:schemeClr val="tx1"/>
                </a:solidFill>
              </a:rPr>
              <a:t>COI</a:t>
            </a:r>
            <a:r>
              <a:rPr lang="ja-JP" altLang="en-US" sz="3200" dirty="0">
                <a:solidFill>
                  <a:schemeClr val="tx1"/>
                </a:solidFill>
              </a:rPr>
              <a:t>関係にある</a:t>
            </a:r>
            <a:endParaRPr lang="en-US" altLang="ja-JP" sz="3200" dirty="0">
              <a:solidFill>
                <a:schemeClr val="tx1"/>
              </a:solidFill>
            </a:endParaRPr>
          </a:p>
          <a:p>
            <a:pPr algn="ctr"/>
            <a:r>
              <a:rPr lang="ja-JP" altLang="en-US" sz="3200" dirty="0">
                <a:solidFill>
                  <a:schemeClr val="tx1"/>
                </a:solidFill>
              </a:rPr>
              <a:t>企業等はありません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4F3E35A-65D8-4886-97E7-5747201FCCC6}"/>
              </a:ext>
            </a:extLst>
          </p:cNvPr>
          <p:cNvSpPr/>
          <p:nvPr/>
        </p:nvSpPr>
        <p:spPr>
          <a:xfrm>
            <a:off x="3359696" y="404664"/>
            <a:ext cx="5544616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>
                <a:solidFill>
                  <a:schemeClr val="tx1"/>
                </a:solidFill>
              </a:rPr>
              <a:t>新潟整形外科研究会</a:t>
            </a:r>
            <a:endParaRPr lang="en-US" altLang="ja-JP" sz="3600" dirty="0">
              <a:solidFill>
                <a:schemeClr val="tx1"/>
              </a:solidFill>
            </a:endParaRPr>
          </a:p>
          <a:p>
            <a:pPr algn="ctr"/>
            <a:r>
              <a:rPr lang="ja-JP" altLang="en-US" sz="3600" dirty="0">
                <a:solidFill>
                  <a:schemeClr val="tx1"/>
                </a:solidFill>
              </a:rPr>
              <a:t>筆頭発表者の</a:t>
            </a:r>
            <a:r>
              <a:rPr lang="en-US" altLang="ja-JP" sz="3600" dirty="0">
                <a:solidFill>
                  <a:schemeClr val="tx1"/>
                </a:solidFill>
              </a:rPr>
              <a:t>COI</a:t>
            </a:r>
            <a:r>
              <a:rPr lang="ja-JP" altLang="en-US" sz="3600" dirty="0">
                <a:solidFill>
                  <a:schemeClr val="tx1"/>
                </a:solidFill>
              </a:rPr>
              <a:t>開示</a:t>
            </a:r>
          </a:p>
        </p:txBody>
      </p:sp>
    </p:spTree>
    <p:extLst>
      <p:ext uri="{BB962C8B-B14F-4D97-AF65-F5344CB8AC3E}">
        <p14:creationId xmlns:p14="http://schemas.microsoft.com/office/powerpoint/2010/main" val="1379775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>
            <a:extLst>
              <a:ext uri="{FF2B5EF4-FFF2-40B4-BE49-F238E27FC236}">
                <a16:creationId xmlns:a16="http://schemas.microsoft.com/office/drawing/2014/main" id="{073B9140-014A-41B5-8FA5-0BB5182660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3100" y="148816"/>
            <a:ext cx="8305800" cy="1447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847528" y="2950096"/>
            <a:ext cx="8568952" cy="2207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200" dirty="0">
                <a:solidFill>
                  <a:schemeClr val="tx1"/>
                </a:solidFill>
              </a:rPr>
              <a:t>受託研究・共同研究費：	○○製薬</a:t>
            </a:r>
          </a:p>
          <a:p>
            <a:r>
              <a:rPr lang="ja-JP" altLang="en-US" sz="3200" dirty="0">
                <a:solidFill>
                  <a:schemeClr val="tx1"/>
                </a:solidFill>
              </a:rPr>
              <a:t>奨学寄附金：	　　　　　　  ○○製薬</a:t>
            </a:r>
          </a:p>
          <a:p>
            <a:r>
              <a:rPr lang="ja-JP" altLang="en-US" sz="3200" dirty="0">
                <a:solidFill>
                  <a:schemeClr val="tx1"/>
                </a:solidFill>
              </a:rPr>
              <a:t>寄附講座所属：	                    あり（○○精機）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4DA3684-B908-4B31-8D5B-16FB6DADF6DD}"/>
              </a:ext>
            </a:extLst>
          </p:cNvPr>
          <p:cNvSpPr/>
          <p:nvPr/>
        </p:nvSpPr>
        <p:spPr>
          <a:xfrm>
            <a:off x="3359696" y="404664"/>
            <a:ext cx="5544616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>
                <a:solidFill>
                  <a:schemeClr val="tx1"/>
                </a:solidFill>
              </a:rPr>
              <a:t>新潟整形外科研究会</a:t>
            </a:r>
            <a:endParaRPr lang="en-US" altLang="ja-JP" sz="3600" dirty="0">
              <a:solidFill>
                <a:schemeClr val="tx1"/>
              </a:solidFill>
            </a:endParaRPr>
          </a:p>
          <a:p>
            <a:pPr algn="ctr"/>
            <a:r>
              <a:rPr lang="ja-JP" altLang="en-US" sz="3600" dirty="0">
                <a:solidFill>
                  <a:schemeClr val="tx1"/>
                </a:solidFill>
              </a:rPr>
              <a:t>筆頭発表者の</a:t>
            </a:r>
            <a:r>
              <a:rPr lang="en-US" altLang="ja-JP" sz="3600" dirty="0">
                <a:solidFill>
                  <a:schemeClr val="tx1"/>
                </a:solidFill>
              </a:rPr>
              <a:t>COI</a:t>
            </a:r>
            <a:r>
              <a:rPr lang="ja-JP" altLang="en-US" sz="3600" dirty="0">
                <a:solidFill>
                  <a:schemeClr val="tx1"/>
                </a:solidFill>
              </a:rPr>
              <a:t>開示</a:t>
            </a:r>
          </a:p>
        </p:txBody>
      </p:sp>
    </p:spTree>
    <p:extLst>
      <p:ext uri="{BB962C8B-B14F-4D97-AF65-F5344CB8AC3E}">
        <p14:creationId xmlns:p14="http://schemas.microsoft.com/office/powerpoint/2010/main" val="950183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16350</TotalTime>
  <Words>73</Words>
  <Application>Microsoft Macintosh PowerPoint</Application>
  <PresentationFormat>ワイド画面</PresentationFormat>
  <Paragraphs>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新潟整形外科研究会 平成２２年度会計報告</dc:title>
  <dc:creator>seikei2</dc:creator>
  <cp:lastModifiedBy>Murayama Yudai</cp:lastModifiedBy>
  <cp:revision>282</cp:revision>
  <cp:lastPrinted>2019-11-30T02:45:09Z</cp:lastPrinted>
  <dcterms:created xsi:type="dcterms:W3CDTF">2010-11-10T08:34:18Z</dcterms:created>
  <dcterms:modified xsi:type="dcterms:W3CDTF">2022-01-13T22:21:22Z</dcterms:modified>
</cp:coreProperties>
</file>